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67" r:id="rId7"/>
    <p:sldId id="266" r:id="rId8"/>
    <p:sldId id="268" r:id="rId9"/>
    <p:sldId id="261" r:id="rId10"/>
    <p:sldId id="271" r:id="rId11"/>
    <p:sldId id="272" r:id="rId12"/>
    <p:sldId id="270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FEEE"/>
    <a:srgbClr val="FF9393"/>
    <a:srgbClr val="FFB3B3"/>
    <a:srgbClr val="F4F46C"/>
    <a:srgbClr val="B686DA"/>
    <a:srgbClr val="F53638"/>
    <a:srgbClr val="FECEE0"/>
    <a:srgbClr val="BB3D44"/>
    <a:srgbClr val="FC4C4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79676" autoAdjust="0"/>
  </p:normalViewPr>
  <p:slideViewPr>
    <p:cSldViewPr snapToGrid="0">
      <p:cViewPr varScale="1">
        <p:scale>
          <a:sx n="88" d="100"/>
          <a:sy n="88" d="100"/>
        </p:scale>
        <p:origin x="147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E1A8D-6AED-4130-A582-CC88D388A0A2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17C4B-CA89-4297-96D2-935ABCB1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8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17C4B-CA89-4297-96D2-935ABCB1A0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67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teacher - If there are questions about why we have FortifyFL, here is the history: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FortifyFL was created in 2018 by the Florida Legislature after a tragedy at Marjory Stoneman Douglas High School.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FortifyFL was named by students from Marjory Stoneman Douglas High School. Many people worked together to create FortifyFL as a way for students to get help and keep their school and community safe.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17C4B-CA89-4297-96D2-935ABCB1A0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0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17C4B-CA89-4297-96D2-935ABCB1A0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51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strike="sngStrik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17C4B-CA89-4297-96D2-935ABCB1A0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89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available on your student desktop or you can get to it from any computer.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17C4B-CA89-4297-96D2-935ABCB1A0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82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FortifyFL is not for jokes. Tips that are sent through FortifyFL are taken very seriously. Joking around or sending fake stories can mean serious trouble.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17C4B-CA89-4297-96D2-935ABCB1A0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82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17C4B-CA89-4297-96D2-935ABCB1A0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85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“My friend Kalen (</a:t>
            </a:r>
            <a:r>
              <a:rPr lang="en-US" dirty="0">
                <a:solidFill>
                  <a:srgbClr val="C00000"/>
                </a:solidFill>
              </a:rPr>
              <a:t>WHO) </a:t>
            </a:r>
            <a:r>
              <a:rPr lang="en-US" dirty="0"/>
              <a:t>found a gun (WHAT) on the way to school yesterday (WHEN). He put it in his backpack (WHERE) because he was afraid another kid would find it and get hurt.”</a:t>
            </a:r>
          </a:p>
          <a:p>
            <a:endParaRPr lang="en-US" dirty="0"/>
          </a:p>
          <a:p>
            <a:r>
              <a:rPr lang="en-US" dirty="0"/>
              <a:t>This tip gives trusted adults what they need to know to keep students safe.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6FAB2-9E8D-4CF4-970B-427C6E6F75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73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you get help?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Call 911 for an emergency, 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when someone needs help right away because of an injury or serious danger.  If you need the police, an ambulance or the fire department, call 911.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FortifyFL is for dangerous situations or when you see suspicious behavior that is not an emergency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For everything else, ask an adult for help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So, let’s talk about getting the right kind of help. What should you do if: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You cannot find your backpack anywhere.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Three older girls are vaping in the restroom.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You know an older student at your school that likes to hurt animals.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Your friend is lying on the floor and looks very sick. You cannot wake them up.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 girl on your bus has lots of bruises and cries every morning.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You forgot the password to get on to the computer at school.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You hear a boy in your grade say that there are no adults at his house so he can do what he wants.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Two boys on the bus talk about having a gun. *Tell the bus driver or a trusted adult immediately. You can also report to </a:t>
            </a:r>
            <a:r>
              <a:rPr lang="en-US" dirty="0" err="1"/>
              <a:t>FortifyFL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 student in your class says they have drugs.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17C4B-CA89-4297-96D2-935ABCB1A0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34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remember, if you see something, say something!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17C4B-CA89-4297-96D2-935ABCB1A0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22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5717-EA46-46C3-B183-00A508613732}" type="datetimeFigureOut">
              <a:rPr lang="en-US" smtClean="0"/>
              <a:t>8/15/2024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17EC-69F3-4D52-88EF-49AD56E782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0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5717-EA46-46C3-B183-00A508613732}" type="datetimeFigureOut">
              <a:rPr lang="en-US" smtClean="0"/>
              <a:t>8/15/2024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17EC-69F3-4D52-88EF-49AD56E782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3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5717-EA46-46C3-B183-00A508613732}" type="datetimeFigureOut">
              <a:rPr lang="en-US" smtClean="0"/>
              <a:t>8/15/2024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17EC-69F3-4D52-88EF-49AD56E782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16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5717-EA46-46C3-B183-00A508613732}" type="datetimeFigureOut">
              <a:rPr lang="en-US" smtClean="0"/>
              <a:t>8/15/2024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17EC-69F3-4D52-88EF-49AD56E782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5717-EA46-46C3-B183-00A508613732}" type="datetimeFigureOut">
              <a:rPr lang="en-US" smtClean="0"/>
              <a:t>8/15/2024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17EC-69F3-4D52-88EF-49AD56E782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98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5717-EA46-46C3-B183-00A508613732}" type="datetimeFigureOut">
              <a:rPr lang="en-US" smtClean="0"/>
              <a:t>8/15/2024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17EC-69F3-4D52-88EF-49AD56E782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84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5717-EA46-46C3-B183-00A508613732}" type="datetimeFigureOut">
              <a:rPr lang="en-US" smtClean="0"/>
              <a:t>8/15/2024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17EC-69F3-4D52-88EF-49AD56E782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59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5717-EA46-46C3-B183-00A508613732}" type="datetimeFigureOut">
              <a:rPr lang="en-US" smtClean="0"/>
              <a:t>8/15/2024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17EC-69F3-4D52-88EF-49AD56E782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61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5717-EA46-46C3-B183-00A508613732}" type="datetimeFigureOut">
              <a:rPr lang="en-US" smtClean="0"/>
              <a:t>8/15/2024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17EC-69F3-4D52-88EF-49AD56E782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96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5717-EA46-46C3-B183-00A508613732}" type="datetimeFigureOut">
              <a:rPr lang="en-US" smtClean="0"/>
              <a:t>8/15/2024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17EC-69F3-4D52-88EF-49AD56E782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95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5717-EA46-46C3-B183-00A508613732}" type="datetimeFigureOut">
              <a:rPr lang="en-US" smtClean="0"/>
              <a:t>8/15/2024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D17EC-69F3-4D52-88EF-49AD56E782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0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B5717-EA46-46C3-B183-00A508613732}" type="datetimeFigureOut">
              <a:rPr lang="en-US" smtClean="0"/>
              <a:t>8/15/2024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D17EC-69F3-4D52-88EF-49AD56E782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19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two people's hands pointing at laptop screen with stack of 4 books in background, one person holding a pen">
            <a:extLst>
              <a:ext uri="{FF2B5EF4-FFF2-40B4-BE49-F238E27FC236}">
                <a16:creationId xmlns:a16="http://schemas.microsoft.com/office/drawing/2014/main" id="{66F190C5-D8E8-FD8E-BE4B-2C95AECBAE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54" y="5399115"/>
            <a:ext cx="6244276" cy="671748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</a:rPr>
              <a:t>Help keep your </a:t>
            </a:r>
          </a:p>
          <a:p>
            <a:pPr algn="l"/>
            <a:r>
              <a:rPr lang="en-US" sz="4000" b="1" dirty="0">
                <a:solidFill>
                  <a:schemeClr val="bg1"/>
                </a:solidFill>
              </a:rPr>
              <a:t>school and community safe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4" y="-143712"/>
            <a:ext cx="7639049" cy="114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8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pen notebook">
            <a:extLst>
              <a:ext uri="{FF2B5EF4-FFF2-40B4-BE49-F238E27FC236}">
                <a16:creationId xmlns:a16="http://schemas.microsoft.com/office/drawing/2014/main" id="{D68E5ED3-6224-CD32-8C52-403922E2D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12192000" cy="81248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394" y="2456960"/>
            <a:ext cx="10648406" cy="16673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dirty="0"/>
              <a:t>Thank you for helping to keep our school and community safe!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" y="235132"/>
            <a:ext cx="10413274" cy="127689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15BC679-BFE0-5C7F-D12D-220256F79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5" y="525126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060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dult working with students">
            <a:extLst>
              <a:ext uri="{FF2B5EF4-FFF2-40B4-BE49-F238E27FC236}">
                <a16:creationId xmlns:a16="http://schemas.microsoft.com/office/drawing/2014/main" id="{C4910B7D-2DE5-2E98-6EAB-BD0A6F1FFF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8797"/>
            <a:ext cx="12220281" cy="81468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1835" y="5530245"/>
            <a:ext cx="7223415" cy="13277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allows students to report tips to a trusted adult.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1" y="5521386"/>
            <a:ext cx="4484914" cy="67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9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asketball on a bench">
            <a:extLst>
              <a:ext uri="{FF2B5EF4-FFF2-40B4-BE49-F238E27FC236}">
                <a16:creationId xmlns:a16="http://schemas.microsoft.com/office/drawing/2014/main" id="{B7E17763-02B3-8F10-5A50-3BB0056FA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555"/>
            <a:ext cx="12286267" cy="819484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7E481C-4AFE-C0B0-D4A3-D3C3E8FBE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What are some dangerous situations that should be reported?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1A55CD-CE86-5FD9-1BA6-90A853691E9B}"/>
              </a:ext>
            </a:extLst>
          </p:cNvPr>
          <p:cNvSpPr txBox="1"/>
          <p:nvPr/>
        </p:nvSpPr>
        <p:spPr>
          <a:xfrm>
            <a:off x="838200" y="1669602"/>
            <a:ext cx="10096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A student says they will hurt themselves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A friend is being hurt by an adult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Someone having drugs or weapons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7F16C0-8DC3-F0B5-B4D0-8EE936B70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310" y="5699077"/>
            <a:ext cx="4484914" cy="6727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FC2879-64DC-4E16-881C-72CE9EAD237D}"/>
              </a:ext>
            </a:extLst>
          </p:cNvPr>
          <p:cNvSpPr txBox="1"/>
          <p:nvPr/>
        </p:nvSpPr>
        <p:spPr>
          <a:xfrm>
            <a:off x="682664" y="3611110"/>
            <a:ext cx="942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You should always tell a trusted adult at school or at home when you hear something that doesn’t seem right. </a:t>
            </a:r>
            <a:r>
              <a:rPr lang="en-US" sz="2400" b="1" dirty="0" err="1"/>
              <a:t>FortifyFL</a:t>
            </a:r>
            <a:r>
              <a:rPr lang="en-US" sz="2400" b="1" dirty="0"/>
              <a:t> is another way you can report a dangerous situation.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F23255-D9CF-4DD9-8947-18E79736F3D3}"/>
              </a:ext>
            </a:extLst>
          </p:cNvPr>
          <p:cNvSpPr txBox="1"/>
          <p:nvPr/>
        </p:nvSpPr>
        <p:spPr>
          <a:xfrm>
            <a:off x="682664" y="5388976"/>
            <a:ext cx="5413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TELL A TRUSTED ADULT OR REPORT TO: </a:t>
            </a:r>
          </a:p>
        </p:txBody>
      </p:sp>
    </p:spTree>
    <p:extLst>
      <p:ext uri="{BB962C8B-B14F-4D97-AF65-F5344CB8AC3E}">
        <p14:creationId xmlns:p14="http://schemas.microsoft.com/office/powerpoint/2010/main" val="306975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7251" y="41538"/>
            <a:ext cx="8214891" cy="104503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+mn-lt"/>
              </a:rPr>
              <a:t>How Do I Submit A Tip?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6" y="2952934"/>
            <a:ext cx="3219978" cy="3805010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989D7D1F-0E1B-4FEE-8AD3-D429517BB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81" y="1086568"/>
            <a:ext cx="8261405" cy="502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DDF37391-D2DC-4FC5-8909-AB9A0EDA124C}"/>
              </a:ext>
            </a:extLst>
          </p:cNvPr>
          <p:cNvSpPr/>
          <p:nvPr/>
        </p:nvSpPr>
        <p:spPr>
          <a:xfrm>
            <a:off x="9847839" y="2472372"/>
            <a:ext cx="526415" cy="81597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45A9E2B-24CD-47B2-8300-F0CED1C12F6C}"/>
              </a:ext>
            </a:extLst>
          </p:cNvPr>
          <p:cNvSpPr/>
          <p:nvPr/>
        </p:nvSpPr>
        <p:spPr>
          <a:xfrm>
            <a:off x="8595360" y="3429000"/>
            <a:ext cx="698269" cy="49460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719601-E2E2-4D96-8600-D9FC556A87AB}"/>
              </a:ext>
            </a:extLst>
          </p:cNvPr>
          <p:cNvSpPr txBox="1"/>
          <p:nvPr/>
        </p:nvSpPr>
        <p:spPr>
          <a:xfrm>
            <a:off x="216131" y="1013942"/>
            <a:ext cx="30822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You can get to </a:t>
            </a:r>
            <a:r>
              <a:rPr lang="en-US" sz="2400" b="1" dirty="0" err="1"/>
              <a:t>FortifyFL</a:t>
            </a:r>
            <a:r>
              <a:rPr lang="en-US" sz="2400" b="1" dirty="0"/>
              <a:t> from your MCPS desktop or any computer at getfortifyfl.com</a:t>
            </a:r>
          </a:p>
        </p:txBody>
      </p:sp>
    </p:spTree>
    <p:extLst>
      <p:ext uri="{BB962C8B-B14F-4D97-AF65-F5344CB8AC3E}">
        <p14:creationId xmlns:p14="http://schemas.microsoft.com/office/powerpoint/2010/main" val="126899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2EBDD3-AC8A-00B1-0CC9-3BAAF0614B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3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544A95-17B7-B63E-0E0C-AB5F8AEED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+mn-lt"/>
              </a:rPr>
              <a:t>FortifyFL is for </a:t>
            </a:r>
            <a:r>
              <a:rPr lang="en-US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Serious</a:t>
            </a:r>
            <a:r>
              <a:rPr lang="en-US" sz="6000" dirty="0">
                <a:latin typeface="+mn-lt"/>
              </a:rPr>
              <a:t> Tips Only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EEECB-B023-3428-CAE5-BC36357E1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257" y="1924109"/>
            <a:ext cx="7773485" cy="2686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7A5810-F6DE-1848-765F-4456F8AA21B7}"/>
              </a:ext>
            </a:extLst>
          </p:cNvPr>
          <p:cNvSpPr txBox="1"/>
          <p:nvPr/>
        </p:nvSpPr>
        <p:spPr>
          <a:xfrm>
            <a:off x="970961" y="5005633"/>
            <a:ext cx="9954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If anyone uses FortifyFL to send a fake tip, the police will investigate. Joking around can mean serious trouble.</a:t>
            </a:r>
          </a:p>
        </p:txBody>
      </p:sp>
    </p:spTree>
    <p:extLst>
      <p:ext uri="{BB962C8B-B14F-4D97-AF65-F5344CB8AC3E}">
        <p14:creationId xmlns:p14="http://schemas.microsoft.com/office/powerpoint/2010/main" val="25648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C970E4-7E70-20C4-E7ED-5724A5AC13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4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761"/>
            <a:ext cx="10515600" cy="95358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atin typeface="+mn-lt"/>
              </a:rPr>
              <a:t>How Do I Submit A Tip?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379" y="3186260"/>
            <a:ext cx="3252653" cy="32104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b="1" dirty="0"/>
              <a:t>Step 1</a:t>
            </a:r>
            <a:r>
              <a:rPr lang="en-US" sz="6000" dirty="0"/>
              <a:t>:  Select Your School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793381" y="2310280"/>
            <a:ext cx="3252652" cy="10204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8A361F-14AA-AF0F-C34A-A61B02DEC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291" y="1689591"/>
            <a:ext cx="6260747" cy="4104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297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ellow speech bubble on pink background">
            <a:extLst>
              <a:ext uri="{FF2B5EF4-FFF2-40B4-BE49-F238E27FC236}">
                <a16:creationId xmlns:a16="http://schemas.microsoft.com/office/drawing/2014/main" id="{1C3F3E32-762C-72F1-D311-4D5906C122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02D2B-6CEE-149D-6429-A7A5E34FD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2589" y="1580809"/>
            <a:ext cx="5646821" cy="3774452"/>
          </a:xfrm>
        </p:spPr>
        <p:txBody>
          <a:bodyPr>
            <a:normAutofit fontScale="77500" lnSpcReduction="20000"/>
          </a:bodyPr>
          <a:lstStyle/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dirty="0">
                <a:latin typeface="Calibri" panose="020F0502020204030204" pitchFamily="34" charset="0"/>
                <a:cs typeface="Calibri" panose="020F0502020204030204" pitchFamily="34" charset="0"/>
              </a:rPr>
              <a:t>This means</a:t>
            </a:r>
            <a:br>
              <a:rPr lang="en-US" sz="6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400" dirty="0">
                <a:latin typeface="Calibri" panose="020F0502020204030204" pitchFamily="34" charset="0"/>
                <a:cs typeface="Calibri" panose="020F0502020204030204" pitchFamily="34" charset="0"/>
              </a:rPr>
              <a:t> including </a:t>
            </a:r>
            <a:r>
              <a:rPr lang="en-US" sz="6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en-US" sz="6400" dirty="0">
                <a:latin typeface="Calibri" panose="020F0502020204030204" pitchFamily="34" charset="0"/>
                <a:cs typeface="Calibri" panose="020F0502020204030204" pitchFamily="34" charset="0"/>
              </a:rPr>
              <a:t> did </a:t>
            </a:r>
            <a:r>
              <a:rPr lang="en-US" sz="6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en-US" sz="6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6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en-US" sz="6400" dirty="0">
                <a:latin typeface="Calibri" panose="020F0502020204030204" pitchFamily="34" charset="0"/>
                <a:cs typeface="Calibri" panose="020F0502020204030204" pitchFamily="34" charset="0"/>
              </a:rPr>
              <a:t> it happened and </a:t>
            </a:r>
            <a:r>
              <a:rPr lang="en-US" sz="6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en-US" sz="6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F3613-BF68-F3D5-7787-C167E07A5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0015"/>
          </a:xfrm>
        </p:spPr>
        <p:txBody>
          <a:bodyPr>
            <a:normAutofit fontScale="90000"/>
          </a:bodyPr>
          <a:lstStyle/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Tips must have </a:t>
            </a:r>
            <a:r>
              <a:rPr lang="en-US" sz="6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useful</a:t>
            </a:r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 information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EF57EB-A2E5-007B-4312-76DDFE85825A}"/>
              </a:ext>
            </a:extLst>
          </p:cNvPr>
          <p:cNvSpPr txBox="1">
            <a:spLocks/>
          </p:cNvSpPr>
          <p:nvPr/>
        </p:nvSpPr>
        <p:spPr>
          <a:xfrm>
            <a:off x="7507705" y="5355261"/>
            <a:ext cx="4684295" cy="1270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More information will get help faster.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65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4F83E98-67B6-398C-C2B5-B4A842B90088}"/>
              </a:ext>
            </a:extLst>
          </p:cNvPr>
          <p:cNvSpPr txBox="1">
            <a:spLocks/>
          </p:cNvSpPr>
          <p:nvPr/>
        </p:nvSpPr>
        <p:spPr>
          <a:xfrm>
            <a:off x="4110788" y="182881"/>
            <a:ext cx="7243011" cy="9797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latin typeface="+mn-lt"/>
              </a:rPr>
              <a:t>What should you do?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F5A37-A780-237B-8666-1929EAF0E972}"/>
              </a:ext>
            </a:extLst>
          </p:cNvPr>
          <p:cNvSpPr txBox="1"/>
          <p:nvPr/>
        </p:nvSpPr>
        <p:spPr>
          <a:xfrm>
            <a:off x="4848725" y="5325382"/>
            <a:ext cx="288356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cannot find your backpack anywhere.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6E154-5D82-2811-1CDE-7D5537F92890}"/>
              </a:ext>
            </a:extLst>
          </p:cNvPr>
          <p:cNvSpPr txBox="1"/>
          <p:nvPr/>
        </p:nvSpPr>
        <p:spPr>
          <a:xfrm>
            <a:off x="4848725" y="1669521"/>
            <a:ext cx="288356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Your parent is lying on the floor and looks very sick. You cannot wake them up.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EDE62-A5E9-3473-5675-079EA5F41694}"/>
              </a:ext>
            </a:extLst>
          </p:cNvPr>
          <p:cNvSpPr txBox="1"/>
          <p:nvPr/>
        </p:nvSpPr>
        <p:spPr>
          <a:xfrm>
            <a:off x="4848725" y="3493479"/>
            <a:ext cx="288356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Three older girls are vaping in the restroom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9EDF87-5D51-EDA0-5C30-E848565C9CE2}"/>
              </a:ext>
            </a:extLst>
          </p:cNvPr>
          <p:cNvSpPr txBox="1"/>
          <p:nvPr/>
        </p:nvSpPr>
        <p:spPr>
          <a:xfrm>
            <a:off x="4848725" y="4899676"/>
            <a:ext cx="288356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forgot the password to get on to the computer at school.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08767F-B166-3F77-CB3E-FAD430809B8D}"/>
              </a:ext>
            </a:extLst>
          </p:cNvPr>
          <p:cNvSpPr txBox="1"/>
          <p:nvPr/>
        </p:nvSpPr>
        <p:spPr>
          <a:xfrm>
            <a:off x="7908756" y="1361261"/>
            <a:ext cx="3445041" cy="138499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Call 911 for an emergency</a:t>
            </a:r>
          </a:p>
          <a:p>
            <a:pPr algn="ctr"/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71AABA-BB09-9AB8-F551-D1F78ED9078A}"/>
              </a:ext>
            </a:extLst>
          </p:cNvPr>
          <p:cNvSpPr txBox="1"/>
          <p:nvPr/>
        </p:nvSpPr>
        <p:spPr>
          <a:xfrm>
            <a:off x="7908755" y="3027896"/>
            <a:ext cx="3445041" cy="138499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Go to </a:t>
            </a:r>
            <a:r>
              <a:rPr lang="en-US" sz="2800" u="sng" dirty="0"/>
              <a:t>GetFortifyFL.com </a:t>
            </a:r>
          </a:p>
          <a:p>
            <a:pPr algn="ctr"/>
            <a:r>
              <a:rPr lang="en-US" sz="2800" dirty="0"/>
              <a:t>and enter a tip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49331D-9324-9BA7-0AC3-6845242BD17F}"/>
              </a:ext>
            </a:extLst>
          </p:cNvPr>
          <p:cNvSpPr txBox="1"/>
          <p:nvPr/>
        </p:nvSpPr>
        <p:spPr>
          <a:xfrm>
            <a:off x="7908757" y="4697375"/>
            <a:ext cx="3445041" cy="138499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Ask an adult</a:t>
            </a:r>
            <a:br>
              <a:rPr lang="en-US" sz="2800" dirty="0"/>
            </a:br>
            <a:r>
              <a:rPr lang="en-US" sz="2800" dirty="0"/>
              <a:t> for help</a:t>
            </a:r>
          </a:p>
          <a:p>
            <a:pPr algn="ctr"/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39382B-4361-CA84-5F55-28433F3747E1}"/>
              </a:ext>
            </a:extLst>
          </p:cNvPr>
          <p:cNvSpPr txBox="1"/>
          <p:nvPr/>
        </p:nvSpPr>
        <p:spPr>
          <a:xfrm>
            <a:off x="4848725" y="3146209"/>
            <a:ext cx="288356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know an older student at your school that likes to hurt animals.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8F64FF-E535-7B78-104B-0C7466602346}"/>
              </a:ext>
            </a:extLst>
          </p:cNvPr>
          <p:cNvSpPr txBox="1"/>
          <p:nvPr/>
        </p:nvSpPr>
        <p:spPr>
          <a:xfrm>
            <a:off x="4869779" y="3075938"/>
            <a:ext cx="288356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 girl on your bus has lots of bruises and cries every morning.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13360D-3CFE-C0AB-62D2-0CB6C9FAFB2E}"/>
              </a:ext>
            </a:extLst>
          </p:cNvPr>
          <p:cNvSpPr txBox="1"/>
          <p:nvPr/>
        </p:nvSpPr>
        <p:spPr>
          <a:xfrm>
            <a:off x="4905876" y="3157460"/>
            <a:ext cx="288356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hear a boy in your grade say that there are no adults at his house so he can do what he wants.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6B7FC5-1C41-65B4-2038-1FA2023B4DDB}"/>
              </a:ext>
            </a:extLst>
          </p:cNvPr>
          <p:cNvSpPr txBox="1"/>
          <p:nvPr/>
        </p:nvSpPr>
        <p:spPr>
          <a:xfrm>
            <a:off x="4905876" y="3289128"/>
            <a:ext cx="288356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Two boys on the bus talk about having a gun. Tell a trusted adult immediately and report to </a:t>
            </a:r>
            <a:r>
              <a:rPr lang="en-US" dirty="0" err="1"/>
              <a:t>FortifyFL</a:t>
            </a:r>
            <a:r>
              <a:rPr lang="en-US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452BDF-BBC0-8D96-DE9A-B12A77F23E03}"/>
              </a:ext>
            </a:extLst>
          </p:cNvPr>
          <p:cNvSpPr txBox="1"/>
          <p:nvPr/>
        </p:nvSpPr>
        <p:spPr>
          <a:xfrm>
            <a:off x="4859252" y="3434458"/>
            <a:ext cx="288356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 student in your class says they have drugs.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1864D4-732C-003D-16BD-20E8F0F77BE3}"/>
              </a:ext>
            </a:extLst>
          </p:cNvPr>
          <p:cNvSpPr txBox="1"/>
          <p:nvPr/>
        </p:nvSpPr>
        <p:spPr>
          <a:xfrm>
            <a:off x="4848725" y="1549934"/>
            <a:ext cx="288356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 strange car follows you home when you walk home from school or the bus stop.</a:t>
            </a:r>
          </a:p>
        </p:txBody>
      </p:sp>
    </p:spTree>
    <p:extLst>
      <p:ext uri="{BB962C8B-B14F-4D97-AF65-F5344CB8AC3E}">
        <p14:creationId xmlns:p14="http://schemas.microsoft.com/office/powerpoint/2010/main" val="148251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5" grpId="0" animBg="1"/>
      <p:bldP spid="9" grpId="0" animBg="1"/>
      <p:bldP spid="8" grpId="0" animBg="1"/>
      <p:bldP spid="14" grpId="0" animBg="1"/>
      <p:bldP spid="12" grpId="0" animBg="1"/>
      <p:bldP spid="7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ellow speech bubble on blue background">
            <a:extLst>
              <a:ext uri="{FF2B5EF4-FFF2-40B4-BE49-F238E27FC236}">
                <a16:creationId xmlns:a16="http://schemas.microsoft.com/office/drawing/2014/main" id="{9E82B6A2-B176-7C54-6F8D-B9CC5D1200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847CE-FFA4-925C-7144-DB0199F57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930" y="2177593"/>
            <a:ext cx="5599522" cy="21903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b="1" dirty="0">
                <a:solidFill>
                  <a:srgbClr val="F536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something, say something</a:t>
            </a:r>
            <a:r>
              <a:rPr lang="en-US" sz="6600" dirty="0">
                <a:solidFill>
                  <a:srgbClr val="F536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 </a:t>
            </a:r>
          </a:p>
        </p:txBody>
      </p:sp>
    </p:spTree>
    <p:extLst>
      <p:ext uri="{BB962C8B-B14F-4D97-AF65-F5344CB8AC3E}">
        <p14:creationId xmlns:p14="http://schemas.microsoft.com/office/powerpoint/2010/main" val="80668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F6F9780A85BC4997AF8B6701F52EC1" ma:contentTypeVersion="18" ma:contentTypeDescription="Create a new document." ma:contentTypeScope="" ma:versionID="97cfe68f78a2a15f2b12f580774010e4">
  <xsd:schema xmlns:xsd="http://www.w3.org/2001/XMLSchema" xmlns:xs="http://www.w3.org/2001/XMLSchema" xmlns:p="http://schemas.microsoft.com/office/2006/metadata/properties" xmlns:ns3="63ed7919-6806-4f58-9fa8-bacc04a86380" xmlns:ns4="fc7f4e51-8aaf-4576-a955-e441fa5d9190" targetNamespace="http://schemas.microsoft.com/office/2006/metadata/properties" ma:root="true" ma:fieldsID="db47f4aa7df8be9c933ce956779ccd1f" ns3:_="" ns4:_="">
    <xsd:import namespace="63ed7919-6806-4f58-9fa8-bacc04a86380"/>
    <xsd:import namespace="fc7f4e51-8aaf-4576-a955-e441fa5d919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ed7919-6806-4f58-9fa8-bacc04a863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7f4e51-8aaf-4576-a955-e441fa5d919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3ed7919-6806-4f58-9fa8-bacc04a8638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A84E52-51ED-4B21-AFD7-DCA14B7B37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ed7919-6806-4f58-9fa8-bacc04a86380"/>
    <ds:schemaRef ds:uri="fc7f4e51-8aaf-4576-a955-e441fa5d91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E3AA9E-1CBB-46EC-9EA4-70C247249256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63ed7919-6806-4f58-9fa8-bacc04a86380"/>
    <ds:schemaRef ds:uri="fc7f4e51-8aaf-4576-a955-e441fa5d9190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1CAB655-C0D1-4830-977F-96FC9BB1AE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788</Words>
  <Application>Microsoft Office PowerPoint</Application>
  <PresentationFormat>Widescreen</PresentationFormat>
  <Paragraphs>79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Google Sans</vt:lpstr>
      <vt:lpstr>Office Theme</vt:lpstr>
      <vt:lpstr>PowerPoint Presentation</vt:lpstr>
      <vt:lpstr>PowerPoint Presentation</vt:lpstr>
      <vt:lpstr>What are some dangerous situations that should be reported?</vt:lpstr>
      <vt:lpstr>How Do I Submit A Tip?</vt:lpstr>
      <vt:lpstr>FortifyFL is for Serious Tips Only</vt:lpstr>
      <vt:lpstr>How Do I Submit A Tip?</vt:lpstr>
      <vt:lpstr>Tips must have useful information</vt:lpstr>
      <vt:lpstr>PowerPoint Presentation</vt:lpstr>
      <vt:lpstr>See something, say something!  </vt:lpstr>
      <vt:lpstr>PowerPoint Presentation</vt:lpstr>
    </vt:vector>
  </TitlesOfParts>
  <Company>Hamilton County School Disrtict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Combass</dc:creator>
  <cp:lastModifiedBy>Michelle Axson</cp:lastModifiedBy>
  <cp:revision>45</cp:revision>
  <dcterms:created xsi:type="dcterms:W3CDTF">2018-10-26T02:41:04Z</dcterms:created>
  <dcterms:modified xsi:type="dcterms:W3CDTF">2024-08-15T18:51:08Z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0x0101004CF6F9780A85BC4997AF8B6701F52EC1</vt:lpwstr>
  </property>
</Properties>
</file>